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新趋势题型-4字.eps" descr="id:21475004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2310585"/>
            <a:ext cx="4896544" cy="589310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选词填空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710" y="908720"/>
            <a:ext cx="11584144" cy="1272472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3068960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文围绕预制餐进入学校这一话题展开讨论。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231560"/>
            <a:ext cx="2664296" cy="651057"/>
          </a:xfrm>
          <a:prstGeom prst="rect">
            <a:avLst/>
          </a:prstGeom>
        </p:spPr>
      </p:pic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5087094" y="4771067"/>
            <a:ext cx="675960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广东茂名高州一中调研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357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it safe for pre-made meals to get into school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question often draws much public attention at the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   </a:t>
            </a:r>
            <a:r>
              <a:rPr lang="en-US" altLang="zh-CN" sz="28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 year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parents worry about the taste and safety of pre-made meals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423717" y="965870"/>
            <a:ext cx="11360122" cy="48413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0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38564" y="2072904"/>
            <a:ext cx="17027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beginning</a:t>
            </a:r>
            <a:endParaRPr lang="zh-CN" altLang="en-US" sz="20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370750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pc="-9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考查动名词。句意：这个问题在新学年开始的时候常常会引起公众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的广泛关注。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beginning of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beginning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7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36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865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Pre-made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has been prepared and cooked so that it only needs to be heated </a:t>
            </a: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people eat it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Such kind of food can often be divided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 groups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ready-to-assemble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装配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ready-to-cook, 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357560" y="908720"/>
            <a:ext cx="9492436" cy="43802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2425" y="1901454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quickly</a:t>
            </a:r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9270541" y="1935088"/>
            <a:ext cx="6976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into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4984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查副词。句意：预制食品已经被准备和烹饪好了，所以人们在吃之前只需要快速地加热它。根据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 people eat it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可知，吃预制食品之前只需快速加热就可以。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快速地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，副词修饰动词。故填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65063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考查介词。句意：这种食物通常可以被分成四组：即食组装型、即食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烹饪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型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、即食加热型和即食型。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divided into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被分成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666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ready-to-heat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ready-to-eat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example, frozen dumplings, which need to be cooked in hot water before eating, fall into the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60854" y="932811"/>
            <a:ext cx="11485848" cy="48182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01930" y="2144638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third</a:t>
            </a:r>
            <a:endParaRPr lang="zh-CN" altLang="en-US" sz="20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665419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考查序数词。句意：例如，冷冻水饺，在吃之前需要在热水中煮，属于第三组。根据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 groups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assemble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装配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heat and ready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frozen dumplings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which need to be cooked in hot water before eating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可知，冷冻水饺属于第三组，即食加热型，应用序数词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7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649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685949"/>
            <a:ext cx="11485848" cy="2245615"/>
          </a:xfrm>
        </p:spPr>
        <p:txBody>
          <a:bodyPr/>
          <a:lstStyle/>
          <a:p>
            <a:pPr algn="ctr" hangingPunct="0">
              <a:lnSpc>
                <a:spcPct val="12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2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Adults  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sometimes   choose  pre-made 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meals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save time, but very few do that every day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students at school have no other choices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products may have certain food additives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添加剂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worry that they are harmful to their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357560" y="749642"/>
            <a:ext cx="9492436" cy="38732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endParaRPr lang="zh-CN" altLang="en-US" sz="22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51490" y="1096922"/>
            <a:ext cx="1555234" cy="47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200"/>
              <a:t> themselves</a:t>
            </a:r>
            <a:endParaRPr lang="zh-CN" altLang="en-US" sz="2200"/>
          </a:p>
        </p:txBody>
      </p:sp>
      <p:sp>
        <p:nvSpPr>
          <p:cNvPr id="5" name="矩形 4"/>
          <p:cNvSpPr/>
          <p:nvPr/>
        </p:nvSpPr>
        <p:spPr>
          <a:xfrm>
            <a:off x="9927768" y="1502420"/>
            <a:ext cx="1172116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200"/>
              <a:t>worse</a:t>
            </a:r>
            <a:r>
              <a:rPr lang="zh-CN" altLang="zh-CN" sz="2200">
                <a:cs typeface="Times New Roman" panose="02020603050405020304" pitchFamily="18" charset="0"/>
              </a:rPr>
              <a:t>　</a:t>
            </a:r>
            <a:endParaRPr lang="zh-CN" altLang="en-US" sz="2200"/>
          </a:p>
        </p:txBody>
      </p:sp>
      <p:sp>
        <p:nvSpPr>
          <p:cNvPr id="6" name="矩形 5"/>
          <p:cNvSpPr/>
          <p:nvPr/>
        </p:nvSpPr>
        <p:spPr>
          <a:xfrm>
            <a:off x="515491" y="2329830"/>
            <a:ext cx="1446743" cy="47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200"/>
              <a:t> children’s</a:t>
            </a:r>
            <a:endParaRPr lang="zh-CN" altLang="en-US" sz="22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817614"/>
            <a:ext cx="11485848" cy="136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25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考查反身代词。句意：成年人有时可能会为了他们自己选择预制餐来节省时间，但很少有人每天都这么做。此处应用反身代词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他们自己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060800"/>
            <a:ext cx="11485848" cy="141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考查形容词的比较级。句意：更糟糕的是，一些产品可能含有某些食品添加剂。根据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products may have certain food additives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添加剂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可知，这种情况比前面提到的情况更糟糕，应用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worse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347419"/>
            <a:ext cx="11485848" cy="136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考查名词所有格。句意：父母们担心这些（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添加剂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）对他们孩子的健康有害。根据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 worry that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可知，父母担心的是对孩子的健康有害，应用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的所有格结构修饰名词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children’s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113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124744"/>
            <a:ext cx="11665296" cy="4539393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13" y="836712"/>
            <a:ext cx="1922369" cy="6480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42" y="1250448"/>
            <a:ext cx="495300" cy="38100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962144"/>
            <a:ext cx="11422984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语法填空中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如果括号内是名词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从以下方面思考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名词的复数形式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尤其是不规则名词的复数形式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sz="3400">
                <a:ea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child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children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sz="3400">
                <a:ea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foot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feet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sz="3400">
                <a:ea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goose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geese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sz="3400">
                <a:ea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sheep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sheep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名词的所有格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名词的动词、形容词等形式变化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wonder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wonderful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sz="3400">
                <a:ea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arrival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arrive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名词的作用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名词可以作主语、宾语、表语、定语等。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543156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86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Experts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say, pre-made food can better control the quality of food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protected well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technology improves, more new technologies are used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fresh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also believe that pre-made meals in schools must meet strict food standards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045509" y="889670"/>
            <a:ext cx="10116536" cy="44689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79582" y="1393347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if</a:t>
            </a:r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8838778" y="1953345"/>
            <a:ext cx="8867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for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 sz="18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928476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考查连词。句意：专家说，如果预制食品被很好地保护，它可以更好地控制食品质量。根据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 food can better control the quality of food...it is protected well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可知，后一句是前一句的条件，所以需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引导条件状语从句。故填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11659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考查介词。句意：随着技术的进步，更多的新技术被用来保持食物新鲜。此处是固定短语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used for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被用于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54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begin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parents should make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 decision on what food their children will eat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also suggest making clear rules for pre-cooked food before it’s introduced to more people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60854" y="906646"/>
            <a:ext cx="11485848" cy="53000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97680" y="151857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 sz="20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34566" y="3284984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考查冠词。句意：并且父母应该对他们的孩子吃什么食物做出一个谨慎的决定。此处泛指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一个决定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，且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以辅音音素开头，应用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7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352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721</Words>
  <Application>Microsoft Office PowerPoint</Application>
  <PresentationFormat>自定义</PresentationFormat>
  <Paragraphs>40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